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2"/>
                </a:solidFill>
              </a:rPr>
              <a:t>Sales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6570048309178744E-2"/>
          <c:y val="0.12021378684582218"/>
          <c:w val="0.97342995169082125"/>
          <c:h val="0.7743876234544381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7E5-44A4-A979-10FE8743914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7E5-44A4-A979-10FE8743914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7E5-44A4-A979-10FE8743914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7E5-44A4-A979-10FE87439141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F-4BB9-B8EC-2F33D4BB27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DA68B-2A7A-824F-C161-A48C90E7B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69E5EA-7127-6542-6A88-6C7DB2A6E4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EFD67-9482-B5E8-B06C-7504EB60A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B9B9-0666-498B-8657-C7A819D03E22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28C0D-F1F9-EEB0-A130-4124B640E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E1E4C-9521-7E30-6748-D52CC7687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5017-4E15-4B0B-AA09-CE36F39778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4632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633BA-FB8F-BA35-C7EE-F67107569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A1DC3D-E76E-B178-80C3-B49938450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E4CB5-A11A-4FF0-D9D8-1FCF9F6E4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B9B9-0666-498B-8657-C7A819D03E22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6E9C7-9AD9-EE4A-5D97-6746B5C5B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BCAD9-CE27-3CB8-D2C6-239FFA665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5017-4E15-4B0B-AA09-CE36F39778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495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1A328D-F9E7-1629-AC70-298C22336C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DBE4F-4F81-1EC2-CDF0-E31F6DFC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F9C71-20D4-03D4-0094-6C98BC7BA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B9B9-0666-498B-8657-C7A819D03E22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BEF0B-8B1F-471E-71D8-BE70441ED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E2D7F-F072-A900-3331-C09C3BBA6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5017-4E15-4B0B-AA09-CE36F39778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333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B20F1-7978-EF5B-133B-21436CAE4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AD465-186C-44FD-88D2-67BFBB625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25F86-D740-C613-674D-CEE08292D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B9B9-0666-498B-8657-C7A819D03E22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905EC-745F-4221-6D9E-F268ECDBC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23524-797C-5448-8870-95E9A6D24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5017-4E15-4B0B-AA09-CE36F39778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950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691EA-E6FD-D809-AEF7-ED3ABA258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F3392C-9E55-3E2A-0B7E-B177D9870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C2A87-8113-5AB1-638E-662D5D207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B9B9-0666-498B-8657-C7A819D03E22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B6D60-305E-7AB0-63BA-0FE81D449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EEA49-2553-C727-7358-0D645760B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5017-4E15-4B0B-AA09-CE36F39778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821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BC08E-7332-0B81-F366-477264471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78D06-BDB9-822F-F99E-BC38E1A4D0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C5BF48-3C4F-34DA-CC50-7DB240E35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6A36EB-EB39-070D-A006-2889721D7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B9B9-0666-498B-8657-C7A819D03E22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ABCCF7-DDB1-8176-304D-DA145378A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05D496-E0D2-C246-C316-7C5F3E62C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5017-4E15-4B0B-AA09-CE36F39778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277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665EB-3E73-F2F6-6FA6-57A4FF89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A92B7-100B-F6CB-23A1-CD47FBCB0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64112-D0CA-A3C0-329A-5EC0FEC1F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D00379-707D-5336-C818-57EA7CF870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508F73-33CE-6BFB-3099-43830FF62C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5919A9-63BD-4420-AA91-8CDE5827B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B9B9-0666-498B-8657-C7A819D03E22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3D15CB-FE16-4D7C-8B35-45D8E7BA9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F1A454-30FB-F527-0821-F4415A8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5017-4E15-4B0B-AA09-CE36F39778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075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D2EF3-CD7A-AA76-0A85-AB81FF458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42FD7C-5898-C5B9-0E95-ED87032E7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B9B9-0666-498B-8657-C7A819D03E22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E9738-7606-5168-8A50-EE7D5F23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AC19C-DA4B-1F51-4DBC-3096798FD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5017-4E15-4B0B-AA09-CE36F39778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1228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1F2C4A-4ACA-D372-C161-AD57B6F92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B9B9-0666-498B-8657-C7A819D03E22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BBEACC-5AC8-F1B9-C80A-6432876B9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CD14BE-A989-5349-9D62-F7A2F47EF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5017-4E15-4B0B-AA09-CE36F39778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268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86DB2-B4E7-0B35-48F4-B48B45947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C0679-937D-4FEF-820B-B8B4407A3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D2671C-9E7D-5811-72B4-861708E76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AAD23-AF81-03FF-78F9-9A71A30A9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B9B9-0666-498B-8657-C7A819D03E22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235E7-073A-34BF-7F5C-65498D484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8C566-8C8A-E8B2-72BA-D7AE1866D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5017-4E15-4B0B-AA09-CE36F39778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981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308FA-4DA1-8EA2-5230-A6229E88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DA8245-7FA1-CA47-F234-0B4415D9E3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5F12C-595A-DAD9-68F0-3B055892F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B26E7-4ECD-10C0-E7D8-1F4B0E2AE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B9B9-0666-498B-8657-C7A819D03E22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90104-E9B4-7483-FFBA-9FCE06B2C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6DEF76-F6CD-F03C-A4B0-8510EADC2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5017-4E15-4B0B-AA09-CE36F39778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604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D8D994-2C92-6CE2-411A-D78329D5B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9F3F9-42E5-EFAD-92BC-3C537C34E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0AC21-A9FE-F880-BCC1-76179706C5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6B9B9-0666-498B-8657-C7A819D03E22}" type="datetimeFigureOut">
              <a:rPr lang="en-IN" smtClean="0"/>
              <a:t>30-05-2023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7419A-2310-6E2E-814B-8C9982580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9F317-C453-45B3-E1F7-EA42CCA1D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85017-4E15-4B0B-AA09-CE36F39778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856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8F431-B0B9-4398-7FBA-D43AAC445B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>
                <a:solidFill>
                  <a:schemeClr val="bg2"/>
                </a:solidFill>
              </a:rPr>
              <a:t>Sample Power Point</a:t>
            </a:r>
          </a:p>
        </p:txBody>
      </p:sp>
    </p:spTree>
    <p:extLst>
      <p:ext uri="{BB962C8B-B14F-4D97-AF65-F5344CB8AC3E}">
        <p14:creationId xmlns:p14="http://schemas.microsoft.com/office/powerpoint/2010/main" val="3810840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E7236B3-41F6-958C-C2CD-A2622A8EDF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363262"/>
              </p:ext>
            </p:extLst>
          </p:nvPr>
        </p:nvGraphicFramePr>
        <p:xfrm>
          <a:off x="195217" y="1171892"/>
          <a:ext cx="10515600" cy="451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5229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Sample Power Point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Power Point</dc:title>
  <dc:creator>Natarajan M</dc:creator>
  <cp:lastModifiedBy>Natarajan M</cp:lastModifiedBy>
  <cp:revision>3</cp:revision>
  <dcterms:created xsi:type="dcterms:W3CDTF">2023-05-30T08:43:34Z</dcterms:created>
  <dcterms:modified xsi:type="dcterms:W3CDTF">2023-05-30T09:54:11Z</dcterms:modified>
</cp:coreProperties>
</file>